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2f44362c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2f44362c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bfc8f48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bfc8f4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f44362c3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f44362c3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2f44362c3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2f44362c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2f44362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2f44362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2f44362c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2f44362c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2f44362c3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2f44362c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6.austincc.edu/cms/site/www/awardplans/awardplan.php?year=2023&amp;type=CC&amp;group=%400004&amp;apid=777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Degree Levels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605625" y="180775"/>
            <a:ext cx="807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3" name="Google Shape;173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894825" y="1212650"/>
            <a:ext cx="778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50" y="180775"/>
            <a:ext cx="8614800" cy="488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82" name="Google Shape;182;p22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many college credit hours will you have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time you graduate from CRCA?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99800"/>
            <a:ext cx="4854300" cy="48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Weds. Sept. 18- Junior Parent Meeting @ 5:30</a:t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Fri. Sept. 20- Student Council Elections</a:t>
            </a:r>
            <a:endParaRPr b="1" sz="7700">
              <a:solidFill>
                <a:schemeClr val="dk1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Weds. Sept. 25- BEST College Night @ BHS 7-8:30 PM</a:t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264050" y="1066675"/>
            <a:ext cx="87486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College degrees are divided into four categories: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Associate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Bachelor’s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Master’s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Doctoral Degree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You will hear these terms used often at CRCA when discussing College and Career.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Today, we will learn about the Associate and Bachelor’s Degrees.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Next week, we will learn about the Master’s and Doctoral Degrees.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00" y="1104175"/>
            <a:ext cx="4673426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 Overview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894925" y="1346900"/>
            <a:ext cx="7783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This is the degree you are currently working towards at ACC.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 follow the common pathway at CRCA, you will graduate with both a high school diploma and an </a:t>
            </a:r>
            <a:r>
              <a:rPr b="1" lang="en" sz="2000"/>
              <a:t>Associate</a:t>
            </a:r>
            <a:r>
              <a:rPr b="1" lang="en" sz="2000"/>
              <a:t> of Arts in General Studies diploma from Austin Community College.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600" y="2968750"/>
            <a:ext cx="4339350" cy="20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 Overview</a:t>
            </a:r>
            <a:endParaRPr sz="1000"/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94825" y="1185750"/>
            <a:ext cx="7783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Usually takes </a:t>
            </a:r>
            <a:r>
              <a:rPr b="1" i="1" lang="en" sz="2000" u="sng">
                <a:solidFill>
                  <a:schemeClr val="dk1"/>
                </a:solidFill>
              </a:rPr>
              <a:t>two</a:t>
            </a:r>
            <a:r>
              <a:rPr b="1" lang="en" sz="2000">
                <a:solidFill>
                  <a:schemeClr val="dk1"/>
                </a:solidFill>
              </a:rPr>
              <a:t> years to complete.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Must complete </a:t>
            </a:r>
            <a:r>
              <a:rPr b="1" i="1" lang="en" sz="2000" u="sng">
                <a:solidFill>
                  <a:schemeClr val="dk1"/>
                </a:solidFill>
              </a:rPr>
              <a:t>60</a:t>
            </a:r>
            <a:r>
              <a:rPr b="1" lang="en" sz="2000">
                <a:solidFill>
                  <a:schemeClr val="dk1"/>
                </a:solidFill>
              </a:rPr>
              <a:t> credit hours from a community college.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Examples of community colleges </a:t>
            </a:r>
            <a:r>
              <a:rPr b="1" lang="en" sz="2000">
                <a:solidFill>
                  <a:schemeClr val="dk1"/>
                </a:solidFill>
              </a:rPr>
              <a:t>other</a:t>
            </a:r>
            <a:r>
              <a:rPr b="1" lang="en" sz="2000">
                <a:solidFill>
                  <a:schemeClr val="dk1"/>
                </a:solidFill>
              </a:rPr>
              <a:t> than ACC: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McLennan Community College in Waco, Alamo Colleges in San Antonio Area, and Houston Community College.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Link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for AA General Studies Degree Plan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Degree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931075" y="1057650"/>
            <a:ext cx="77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00" y="180775"/>
            <a:ext cx="8750525" cy="48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 flipH="1" rot="10800000">
            <a:off x="146600" y="3606800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 flipH="1" rot="10800000">
            <a:off x="3957300" y="4330275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flipH="1" rot="10800000">
            <a:off x="5526475" y="2203125"/>
            <a:ext cx="9690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0" y="139800"/>
            <a:ext cx="2151300" cy="1656600"/>
          </a:xfrm>
          <a:prstGeom prst="flowChartMagneticTap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1"/>
                </a:solidFill>
              </a:rPr>
              <a:t>Arrows are the track you are currently on. </a:t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flipH="1" rot="10800000">
            <a:off x="3957300" y="4674100"/>
            <a:ext cx="614700" cy="2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Bachelor’s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Degree Overview</a:t>
            </a:r>
            <a:endParaRPr sz="1000"/>
          </a:p>
        </p:txBody>
      </p:sp>
      <p:sp>
        <p:nvSpPr>
          <p:cNvPr id="156" name="Google Shape;156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894825" y="2571750"/>
            <a:ext cx="7783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 Bachelor’s degree comes after an Associate degree.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Usually takes </a:t>
            </a:r>
            <a:r>
              <a:rPr b="1" i="1" lang="en" sz="2000" u="sng">
                <a:solidFill>
                  <a:schemeClr val="dk1"/>
                </a:solidFill>
              </a:rPr>
              <a:t>four</a:t>
            </a:r>
            <a:r>
              <a:rPr b="1" lang="en" sz="2000">
                <a:solidFill>
                  <a:schemeClr val="dk1"/>
                </a:solidFill>
              </a:rPr>
              <a:t> years to complete.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Must complete </a:t>
            </a:r>
            <a:r>
              <a:rPr b="1" i="1" lang="en" sz="2000" u="sng">
                <a:solidFill>
                  <a:schemeClr val="dk1"/>
                </a:solidFill>
              </a:rPr>
              <a:t>120</a:t>
            </a:r>
            <a:r>
              <a:rPr b="1" lang="en" sz="2000">
                <a:solidFill>
                  <a:schemeClr val="dk1"/>
                </a:solidFill>
              </a:rPr>
              <a:t> credit hours from a public or private university.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(only 60 hours if you earn your Associate degree first) </a:t>
            </a:r>
            <a:endParaRPr b="1" sz="2000"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488" y="1020900"/>
            <a:ext cx="41052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Bachelor’s Degree Overview</a:t>
            </a:r>
            <a:endParaRPr sz="1000"/>
          </a:p>
        </p:txBody>
      </p:sp>
      <p:sp>
        <p:nvSpPr>
          <p:cNvPr id="165" name="Google Shape;165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894825" y="1212650"/>
            <a:ext cx="7783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First two years generally involve general education classes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ie. English, History, Government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And introductory classes for a student’s major.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During the next two years, students take advanced classes in their major.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Depending on the career, a Bachelor’s degree may be all that you need. 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